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6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1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8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9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0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3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5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F1C0F2-AD3D-4D4C-B5B3-A3094B817F6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A92381-49DF-DC45-949E-49E3E60E4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itting on a bed&#10;&#10;Description automatically generated">
            <a:extLst>
              <a:ext uri="{FF2B5EF4-FFF2-40B4-BE49-F238E27FC236}">
                <a16:creationId xmlns:a16="http://schemas.microsoft.com/office/drawing/2014/main" id="{104AB436-B342-CD41-9B9D-AAB3E4A0B0B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774260"/>
            <a:ext cx="9144000" cy="5143500"/>
          </a:xfrm>
          <a:prstGeom prst="rect">
            <a:avLst/>
          </a:prstGeom>
        </p:spPr>
      </p:pic>
      <p:pic>
        <p:nvPicPr>
          <p:cNvPr id="8" name="Picture 7" descr="30balloon whit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476" y="808984"/>
            <a:ext cx="2647352" cy="2419713"/>
          </a:xfrm>
          <a:prstGeom prst="rect">
            <a:avLst/>
          </a:prstGeom>
        </p:spPr>
      </p:pic>
      <p:pic>
        <p:nvPicPr>
          <p:cNvPr id="9" name="Picture 8" descr="30YearLockup_Horizontal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783" y="5065645"/>
            <a:ext cx="2883518" cy="148138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233952" y="5366587"/>
            <a:ext cx="6805876" cy="711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32A0"/>
                </a:solidFill>
                <a:latin typeface="Arial"/>
                <a:cs typeface="Arial"/>
              </a:rPr>
              <a:t>Record THE perfect birthday present for the children in your life today with United Through Reading.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18073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2A0"/>
                </a:solidFill>
                <a:latin typeface="Arial"/>
                <a:cs typeface="Arial"/>
              </a:rPr>
              <a:t>IT’S OUR 30</a:t>
            </a:r>
            <a:r>
              <a:rPr lang="en-US" sz="2000" b="1" baseline="30000" dirty="0">
                <a:solidFill>
                  <a:srgbClr val="0032A0"/>
                </a:solidFill>
                <a:latin typeface="Arial"/>
                <a:cs typeface="Arial"/>
              </a:rPr>
              <a:t>TH</a:t>
            </a:r>
            <a:r>
              <a:rPr lang="en-US" sz="2000" b="1" dirty="0">
                <a:solidFill>
                  <a:srgbClr val="0032A0"/>
                </a:solidFill>
                <a:latin typeface="Arial"/>
                <a:cs typeface="Arial"/>
              </a:rPr>
              <a:t> BIRTHDAY AND WE ARE CELEBRATING ALL YEAR LONG! </a:t>
            </a:r>
          </a:p>
        </p:txBody>
      </p:sp>
      <p:pic>
        <p:nvPicPr>
          <p:cNvPr id="2" name="Picture 1" descr="partybanner-white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69055">
            <a:off x="-3845" y="977439"/>
            <a:ext cx="2273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866350" y="6319387"/>
            <a:ext cx="5715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YOUR STORY STATION INFO HERE</a:t>
            </a:r>
          </a:p>
        </p:txBody>
      </p:sp>
    </p:spTree>
    <p:extLst>
      <p:ext uri="{BB962C8B-B14F-4D97-AF65-F5344CB8AC3E}">
        <p14:creationId xmlns:p14="http://schemas.microsoft.com/office/powerpoint/2010/main" val="166894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Hall</dc:creator>
  <cp:lastModifiedBy>James Hall</cp:lastModifiedBy>
  <cp:revision>7</cp:revision>
  <dcterms:created xsi:type="dcterms:W3CDTF">2019-10-02T17:29:00Z</dcterms:created>
  <dcterms:modified xsi:type="dcterms:W3CDTF">2019-11-19T16:51:50Z</dcterms:modified>
</cp:coreProperties>
</file>