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4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0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7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9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5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6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0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A76DC-F91D-4493-A10C-797CDBD22B3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1BA94-15DD-4611-B32D-ABD6FCCFE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7703" y="4814649"/>
            <a:ext cx="4011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[UTR COORDINATOR INFO HERE]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</dc:creator>
  <cp:lastModifiedBy>Lily</cp:lastModifiedBy>
  <cp:revision>1</cp:revision>
  <dcterms:created xsi:type="dcterms:W3CDTF">2019-12-11T18:51:53Z</dcterms:created>
  <dcterms:modified xsi:type="dcterms:W3CDTF">2019-12-11T18:55:15Z</dcterms:modified>
</cp:coreProperties>
</file>